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0.32362137123900947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0.1827396167760309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1.9077755725986059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0.1827396167760309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0.41179615336353237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6.2011913431982517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6.2458374494262134</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7.5684773995392058</c:v>
                </c:pt>
                <c:pt idx="1">
                  <c:v>8.5600413418595398</c:v>
                </c:pt>
                <c:pt idx="2">
                  <c:v>8.3336617603229968</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7.5858921564163584</c:v>
                </c:pt>
                <c:pt idx="1">
                  <c:v>8.2630605937442709</c:v>
                </c:pt>
                <c:pt idx="2">
                  <c:v>8.2834238003098051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6.4504720907699742</c:v>
                </c:pt>
                <c:pt idx="1">
                  <c:v>7.0710178719624679</c:v>
                </c:pt>
                <c:pt idx="2">
                  <c:v>6.7388637525124242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1.8043975365802041</c:v>
                </c:pt>
                <c:pt idx="1">
                  <c:v>2.3694909804537838</c:v>
                </c:pt>
                <c:pt idx="2">
                  <c:v>2.3487182831367619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8.260599564448075</c:v>
                </c:pt>
                <c:pt idx="1">
                  <c:v>8.003631227579735</c:v>
                </c:pt>
                <c:pt idx="2">
                  <c:v>7.5915788284435859</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8.7172330153263626</c:v>
                </c:pt>
                <c:pt idx="1">
                  <c:v>7.9662865605302473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6.9728815254350289</c:v>
                </c:pt>
                <c:pt idx="1">
                  <c:v>7.7790376025100914</c:v>
                </c:pt>
                <c:pt idx="2">
                  <c:v>6.9916034159434579</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6.9643610661790563</c:v>
                </c:pt>
                <c:pt idx="1">
                  <c:v>7.3493984590168662</c:v>
                </c:pt>
                <c:pt idx="2">
                  <c:v>7.3044298354449362</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6.2005924308677338</c:v>
                </c:pt>
                <c:pt idx="1">
                  <c:v>5.8483774692798249</c:v>
                </c:pt>
                <c:pt idx="2">
                  <c:v>6.4165158395714021</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7.3274280227431543</c:v>
                </c:pt>
                <c:pt idx="1">
                  <c:v>7.4861847673579147</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0.1184225862107775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9.232918060856754E-2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0.96390349564404509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9.232918060856754E-2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0.33117523905608959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0.34309982502090186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6.2568627525871854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7.3250255864880476</c:v>
                </c:pt>
                <c:pt idx="1">
                  <c:v>6.1599176548241621</c:v>
                </c:pt>
                <c:pt idx="2">
                  <c:v>6.6184607788113023</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6.6197779573115119</c:v>
                </c:pt>
                <c:pt idx="1">
                  <c:v>7.4416056140928548</c:v>
                </c:pt>
                <c:pt idx="2">
                  <c:v>7.8200106158552396</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7.8267279136844357</c:v>
                </c:pt>
                <c:pt idx="1">
                  <c:v>6.8467011642949549</c:v>
                </c:pt>
                <c:pt idx="2">
                  <c:v>7.4071097517204789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3.845460271976088</c:v>
                </c:pt>
                <c:pt idx="1">
                  <c:v>4.5177814349394572</c:v>
                </c:pt>
                <c:pt idx="2">
                  <c:v>5.5594793888236032</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9.093024367698856</c:v>
                </c:pt>
                <c:pt idx="1">
                  <c:v>9.2074243407746064</c:v>
                </c:pt>
                <c:pt idx="2">
                  <c:v>8.8963655533813206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9.5265770294043719</c:v>
                </c:pt>
                <c:pt idx="1">
                  <c:v>9.132327667673211</c:v>
                </c:pt>
                <c:pt idx="2">
                  <c:v>8.96405782440943</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7.9364142360477778</c:v>
                </c:pt>
                <c:pt idx="1">
                  <c:v>7.5621222710110718</c:v>
                </c:pt>
                <c:pt idx="2">
                  <c:v>8.0194959135562609</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0.86127733243009297</c:v>
                </c:pt>
                <c:pt idx="1">
                  <c:v>1.151083115068094</c:v>
                </c:pt>
                <c:pt idx="2">
                  <c:v>1.7376467205840069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0.30027146049825326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0.10646391447361481</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1.1114681040670167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0.10646391447361392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0.38187507020261169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0.12546163992229697</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6.1309526821120697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0.20458710007702763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0.17998972069610186</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1.8790670491758901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0.17998972069610275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0.39985875609308419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4.7480870105797486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0.26636229870489281</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0.44384575293102824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0.12374087749287899</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1.2918371373305524</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0.1237408774928781</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0.14707914560081203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6.7053898481805758</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0.14966643844670457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0.14023208549553079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1.4640030001311883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0.1402320854955299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0.10922462147076217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7.3878949536714797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7.3949093406948334</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0.2877505223680803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0.10397735073771663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1.0855087328110944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0.10397735073771663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0.35829569988561261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8.208810709186249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0.13753805942276198</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1.7237351632605051</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0.16511098458427931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0.36835258585066555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6.7311367371981712</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0.40912185599900308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0.15715101771647522</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1.6406342428525207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0.15715101771647522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0.26245075327327072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5.6812515927064471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6.310101657082793</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0.28073561616428755</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0.11606845259107956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1.2117381140947323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0.11606845259107956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0.41632555688634021</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7.655792795099714E-2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7.7600609443907507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2.9564161427719782E-2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0.42957604763606572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0.11976259034446546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1.2503043861054728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0.11976259034446457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7.2359850922982361E-2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8.5932867199925393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0.1699258911023378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9.7706408417215229E-2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1.0200409881189856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9.7706408417215229E-2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8.4661493982759239E-2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9.1254332488953676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0.24150175878085989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0.63338871387252604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0.17658403788050103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1.8435122056326581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0.17658403788050148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0.62733372768992535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5.9047104077331198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0.37539060875540908</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0.25216487947137001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2.6325654273006553</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0.25216487947136823</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0.62484811996344813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5.9659680545079716</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0.34673269750241609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0.36838340630759969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0.10270253945046104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1.0721998845361043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0.10270253945046015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9.6989299816272023E-2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8.484773114261932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0.51548490053987583</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0.20795515404519094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2.171022190386001</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0.20795515404519094</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0.65888012468507462</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6.6143831603234648</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6.6062114089706503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3.5911984419971712</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0.12652974978365306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0.14963308773533912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1.5621481245845916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0.14963308773533779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0.33430199445227515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3.81732932670486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0.22753404994837512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0.14966652628765087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1.5624972183082713</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0.14966652628764976</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0.13346189950732423</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2.0650978427324391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6.3987320210241005E-2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0.47133240637070895</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0.13140395096718316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1.371838532995215</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0.13140395096718294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0.47133240637070895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3.3807390718609831E-3</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2.1233200663027421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0.23792605613656281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0.16698270169438523</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1.7432756233122038</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0.16698270169438523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9.2788363255419171E-2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3.946042702431225</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7.5577306761743124E-2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0.44988394622024686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0.12542428063720301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1.3094116263999735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0.1254242806372039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0.35654733857788212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6.0042022718145871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4.7851782612375171</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0.47183054662868695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0.13399649547340209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1.3989043283990776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0.13399649547340342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0.48063159586802229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0.24627143602293167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4.8608108418772984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0.37711649404456615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0.20324822421145594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2.1218825133025092</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0.20324822421145683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0.11851079675877507</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4.7095456805977358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0.25719045433263421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0.10410985415172913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1.0868920495817056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0.10410985415173091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0.37343129885412285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2.2411512762912089E-2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6.9597845799398126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0.14078973541574946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0.29944382366360767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8.3482699237893421E-2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0.87154749008721843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8.3482699237894309E-2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0.299443823663605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2.770533656535612E-2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8.3336617603229968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0.12705024000966514</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9.2852000699027215E-2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0.96936166292621628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9.2852000699027215E-2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0.33305054074619633</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1.009637786405726E-2</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8.2834238003098051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6.7388637525124242</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0.15526286705478931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0.33581932211891541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9.362391624487465E-2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0.97742035128541538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9.362391624487465E-2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0.33581932211891452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0.14227393061083227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6.7388637525124242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0.42639668430613287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0.14659562553765593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1.5304374518489032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0.14659562553765726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0.52582337471221496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0.38020502092424735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2.3487182831367619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5.1231580037710236</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7.4360496167737082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0.19352916557725841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0.43087878728249329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0.12012578441792243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1.2540960805047412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0.12012578441792243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0.31512850557443706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7.5915788284435859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3.9518253823243477E-2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0.33704498641753133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9.3965622287620398E-2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0.9809877137044527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9.396562228761951E-2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0.32750526148571613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6.9498750969615886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0.23765161332744089</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0.15908632412612</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1.6608385661347533</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0.15908632412612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0.14414543308856587</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7.9662865605302473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0.29217665543629057</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0.15264024337242077</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1.5935424011440045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0.12816790257023314</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6.9916034159434579</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0.34947980413362334</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0.41546678318989372</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0.11582903290515389</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1.2092386066728249</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0.11582903290515389</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0.41546678318989372</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0.16188298664284062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7.3044298354449362</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8.927450129998693E-2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0.50910342396447472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0.14193422827633118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1.4817731283364353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0.14193422827633206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0.4936877969083513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6.4165158395714021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0.15511277588257055</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0.1610551230085786</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1.6468342666621325</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8.34588322070862</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0.42902750765606346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0.16235484987418669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1.6949615094274222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0.16235484987418758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0.21596389371111435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6.3200691982398176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3.5241391608006545E-2</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0.61639986571296213</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0.17184767403117895</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1.794065241618549</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0.17184767403117895</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0.27175291395596091</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7.4861847673579147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1.5002938839976387E-2</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0.57353815482826853</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0.15989814949321968</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1.6693139073436942</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0.10342579510093763</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6.6184607788113023</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7.2029667458996176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1.5836600807454149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5.6664876981603385E-2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7.7729520296026076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8.2481896953605194E-2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0.42782531795116352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0.11927449999769024</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1.2452087924010176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0.11927449999769024</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0.27628746513258662</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5.7786369854971511</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8.4244684877925682</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8.5038826733402022</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6.7996279838793017</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7.9548655569782323</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pt idx="0">
                  <c:v>9.2870294839817031</c:v>
                </c:pt>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0.49056909094802137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0.21292154086975756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2.222870561500816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0.11049220424398065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7.8200106158552396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0.26045481232496304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0.11603549026855831</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1.2113939921422396</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0.11603549026855831</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0.1762953746483138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7.2992914187198847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4.8688688126721997</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4.0928101880593148</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pt idx="0">
                  <c:v>1.8062182232574451</c:v>
                </c:pt>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2.49276293635516</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7.4071097517204789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5.5594793888236032</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8.9302116888953762</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0.11443922605577228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8.3592592535731924E-2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0.87269476046517269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8.3592592535731924E-2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0.17179080640555178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8.8963655533813206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9.9693759047239539E-2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1.1081355884895032</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8.96405782440943</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0.3272938971375301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9.1557464609429928E-2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0.95584689052407823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9.1557464609429928E-2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0.3284071734368208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2.3955957365549452E-2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4.916891767269898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8.0194959135562609</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9.5640884761814426E-2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1.1059170087530523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0.10593219310925051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0.14137568503164744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8.0194959135562609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1.7376467205840069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5.6156108561486029</c:v>
                </c:pt>
                <c:pt idx="1">
                  <c:v>6.7489247424289482</c:v>
                </c:pt>
                <c:pt idx="2">
                  <c:v>6.2011913431982517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6.7672668882258593</c:v>
                </c:pt>
                <c:pt idx="1">
                  <c:v>6.7706066472041071</c:v>
                </c:pt>
                <c:pt idx="2">
                  <c:v>6.310101657082793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6.3466933429619372</c:v>
                </c:pt>
                <c:pt idx="1">
                  <c:v>7.5330477603513337</c:v>
                </c:pt>
                <c:pt idx="2">
                  <c:v>6.9597845799398126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7.3877867244138207</c:v>
                </c:pt>
                <c:pt idx="1">
                  <c:v>7.2992914187198847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5.4327601392695586</c:v>
                </c:pt>
                <c:pt idx="1">
                  <c:v>6.1733480502141251</c:v>
                </c:pt>
                <c:pt idx="2">
                  <c:v>5.7786369854971511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6.2036482130754429</c:v>
                </c:pt>
                <c:pt idx="1">
                  <c:v>7.089154357948992</c:v>
                </c:pt>
                <c:pt idx="2">
                  <c:v>6.9498750969615886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4.8327123977365458</c:v>
                </c:pt>
                <c:pt idx="1">
                  <c:v>4.8187419671496619</c:v>
                </c:pt>
                <c:pt idx="2">
                  <c:v>4.916891767269898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3.7568189757231529E-2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0.37024837445655567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0.10322247862690581</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1.0776279754862834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0.10322247862690581</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0.28870627961216044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7.7327886054355668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7.2489342329934408</c:v>
                </c:pt>
                <c:pt idx="1">
                  <c:v>6.7053898481805758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4.1006905105285982</c:v>
                </c:pt>
                <c:pt idx="1">
                  <c:v>5.3679185865780328</c:v>
                </c:pt>
                <c:pt idx="2">
                  <c:v>4.7480870105797486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5.5358998761294416</c:v>
                </c:pt>
                <c:pt idx="1">
                  <c:v>6.3184077399776681</c:v>
                </c:pt>
                <c:pt idx="2">
                  <c:v>6.1309526821120697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9.2281741627276315</c:v>
                </c:pt>
                <c:pt idx="1">
                  <c:v>9.1254332488953676</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7.8158644136534647</c:v>
                </c:pt>
                <c:pt idx="1">
                  <c:v>7.7815268802195252</c:v>
                </c:pt>
                <c:pt idx="2">
                  <c:v>8.484773114261932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3.0250269159931422</c:v>
                </c:pt>
                <c:pt idx="1">
                  <c:v>4.5562424717255494</c:v>
                </c:pt>
                <c:pt idx="2">
                  <c:v>3.81732932670486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4.3360731248497224</c:v>
                </c:pt>
                <c:pt idx="1">
                  <c:v>4.6678680456112156</c:v>
                </c:pt>
                <c:pt idx="2">
                  <c:v>3.946042702431225</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2.768879774971901</c:v>
                </c:pt>
                <c:pt idx="1">
                  <c:v>2.443983212533464</c:v>
                </c:pt>
                <c:pt idx="2">
                  <c:v>2.1233200663027421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5.1344114254391462</c:v>
                </c:pt>
                <c:pt idx="1">
                  <c:v>6.1116961297607739</c:v>
                </c:pt>
                <c:pt idx="2">
                  <c:v>6.0042022718145871</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3.1080406399132059</c:v>
                </c:pt>
                <c:pt idx="1">
                  <c:v>5.3870093457650512</c:v>
                </c:pt>
                <c:pt idx="2">
                  <c:v>4.8608108418772984</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933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933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933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933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6644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RH5 | Somerset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Somerset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1967215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8940491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49593460"/>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065232027"/>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8604194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934614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9017886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89146717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8876556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7956549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2364526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912220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2459971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0986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905225421"/>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05950663"/>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Q25.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57588728"/>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Have you been given a diagnosis for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67624495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2618479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391559468"/>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3572250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1111862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67576494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0028280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817350038"/>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344821625"/>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45964324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97375609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4804228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873612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848866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9458413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5066789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9376852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252475042"/>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46060598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48709848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68102487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3620072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2937431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6292291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14785953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0609209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94849268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90495377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81907407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8404231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6544859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0157672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6995529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1445247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5581769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1161316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2336488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03075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5017561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34254213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2819599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8483849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7932866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0589851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5724414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228022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8845568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56886528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3399115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82216644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705438826"/>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32354919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88437411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1029882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2097506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0704500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71667211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7248017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54123912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8392858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5223453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1314056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369611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20962853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2907233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8488873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06013793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3681492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6566926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4209273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11208131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3406666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02211992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516742617"/>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98325730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2393341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42311148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78973788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8611896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616175802"/>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69905787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03137327"/>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3463441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3402973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241317363"/>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6927210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81085969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214174656"/>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289694373"/>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4138548874"/>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78496466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42636690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771134366"/>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53392870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45958137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799721079"/>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17946275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28152253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5307104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10163359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52116560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483927482"/>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90269548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71469501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7229915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756381816"/>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92921599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000363615"/>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21414351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758385382"/>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6706107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643063781"/>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94000218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5812204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160577931"/>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59546723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71856189"/>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932571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6140811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9829573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6955073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5622935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9999022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5380779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71425565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567568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11527224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41210792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523006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6314616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26647234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76501530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40534568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1790572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5750375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86134762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0635781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5627513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7327569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3725804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9597617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931430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2767923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79362850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40077975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9466159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6538088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1256857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3172204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30064964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7039511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3349675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8405566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0390316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8474843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2960502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59198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2964720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8490523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98555344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7722615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1950094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4281949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21722929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3513746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59143558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6835183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9437639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5155091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4792279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1553428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6673168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82592009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6255409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9362057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1404550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18149884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90892361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6510089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029707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2598224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427934392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9461691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7582598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12851</Words>
  <Application>Microsoft Office PowerPoint</Application>
  <PresentationFormat>Widescreen</PresentationFormat>
  <Paragraphs>1581</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Somerset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